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TMOD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 dirty="0" smtClean="0"/>
              <a:t>강유</a:t>
            </a:r>
            <a:endParaRPr lang="en-US" altLang="ko-KR" dirty="0" smtClean="0"/>
          </a:p>
          <a:p>
            <a:pPr algn="r"/>
            <a:r>
              <a:rPr lang="en-US" altLang="zh-CN" dirty="0" smtClean="0"/>
              <a:t>13201004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8469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ko-KR" altLang="en-US" dirty="0" smtClean="0"/>
              <a:t>이 생각의 처음 목적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세상의 자원을 절약</a:t>
            </a:r>
            <a:r>
              <a:rPr lang="en-US" altLang="ko-KR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altLang="ko-KR" dirty="0" smtClean="0"/>
          </a:p>
          <a:p>
            <a:pPr marL="514350" indent="-514350">
              <a:buFont typeface="+mj-lt"/>
              <a:buAutoNum type="arabicPeriod"/>
            </a:pPr>
            <a:r>
              <a:rPr lang="ko-KR" altLang="en-US" dirty="0" smtClean="0"/>
              <a:t>회사 </a:t>
            </a:r>
            <a:r>
              <a:rPr lang="en-US" altLang="ko-KR" dirty="0" smtClean="0"/>
              <a:t>: Web</a:t>
            </a:r>
            <a:r>
              <a:rPr lang="ko-KR" altLang="en-US" dirty="0" smtClean="0"/>
              <a:t>를 만들어 자신에 대해 필요없는 물건을 </a:t>
            </a:r>
            <a:r>
              <a:rPr lang="ko-KR" altLang="en-US" dirty="0" smtClean="0"/>
              <a:t>교환혹은 구매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endParaRPr lang="en-US" altLang="ko-KR" dirty="0" smtClean="0"/>
          </a:p>
          <a:p>
            <a:pPr marL="514350" indent="-514350">
              <a:buFont typeface="+mj-lt"/>
              <a:buAutoNum type="arabicPeriod"/>
            </a:pPr>
            <a:r>
              <a:rPr lang="ko-KR" altLang="en-US" dirty="0" smtClean="0"/>
              <a:t>성공한 가능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매 사람마다 다 자신에 대해 큰 사용가치가없는 제고가 있다</a:t>
            </a:r>
            <a:r>
              <a:rPr lang="en-US" altLang="ko-KR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B2C,C2C </a:t>
            </a:r>
            <a:r>
              <a:rPr lang="ko-KR" altLang="en-US" dirty="0"/>
              <a:t>두가지 운영을 결합하여 합니다</a:t>
            </a:r>
            <a:r>
              <a:rPr lang="en-US" altLang="ko-KR" dirty="0"/>
              <a:t>.</a:t>
            </a: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3474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sz="1800" dirty="0" smtClean="0"/>
              <a:t>     </a:t>
            </a:r>
            <a:r>
              <a:rPr lang="ko-KR" altLang="en-US" sz="1800" dirty="0" smtClean="0"/>
              <a:t>교환 혹은</a:t>
            </a:r>
            <a:r>
              <a:rPr lang="en-US" altLang="zh-CN" sz="1800" dirty="0" smtClean="0"/>
              <a:t>                         </a:t>
            </a:r>
            <a:endParaRPr lang="en-US" altLang="zh-CN" sz="1800" dirty="0" smtClean="0"/>
          </a:p>
          <a:p>
            <a:pPr marL="0" indent="0"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 </a:t>
            </a:r>
            <a:r>
              <a:rPr lang="ko-KR" altLang="en-US" sz="1800" dirty="0" smtClean="0"/>
              <a:t>금액 구매</a:t>
            </a:r>
            <a:r>
              <a:rPr lang="en-US" altLang="ko-KR" sz="1800" dirty="0" smtClean="0"/>
              <a:t>         </a:t>
            </a:r>
            <a:r>
              <a:rPr lang="ko-KR" altLang="en-US" sz="1800" dirty="0" smtClean="0"/>
              <a:t>   </a:t>
            </a:r>
            <a:r>
              <a:rPr lang="en-US" altLang="ko-KR" sz="1800" dirty="0" smtClean="0"/>
              <a:t>   </a:t>
            </a:r>
            <a:r>
              <a:rPr lang="ko-KR" altLang="en-US" sz="1800" dirty="0" smtClean="0"/>
              <a:t>상점 추가비용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            상점 추가                            </a:t>
            </a:r>
            <a:endParaRPr lang="en-US" altLang="zh-CN" sz="1800" dirty="0"/>
          </a:p>
          <a:p>
            <a:pPr marL="0" indent="0">
              <a:buNone/>
            </a:pPr>
            <a:r>
              <a:rPr lang="en-US" altLang="zh-CN" sz="1600" dirty="0" smtClean="0"/>
              <a:t>                     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 smtClean="0"/>
              <a:t>                                        </a:t>
            </a:r>
            <a:r>
              <a:rPr lang="ko-KR" altLang="en-US" sz="1600" dirty="0" smtClean="0"/>
              <a:t>정보 </a:t>
            </a:r>
            <a:r>
              <a:rPr lang="ko-KR" altLang="en-US" sz="1600" dirty="0" smtClean="0"/>
              <a:t>제공  </a:t>
            </a:r>
            <a:r>
              <a:rPr lang="ko-KR" altLang="en-US" sz="1600" dirty="0" smtClean="0"/>
              <a:t>교환                               광고 </a:t>
            </a:r>
            <a:r>
              <a:rPr lang="ko-KR" altLang="en-US" sz="1600" dirty="0" smtClean="0"/>
              <a:t>서비스</a:t>
            </a:r>
            <a:endParaRPr lang="en-US" altLang="ko-KR" sz="1600" dirty="0" smtClean="0"/>
          </a:p>
          <a:p>
            <a:pPr marL="0" indent="0">
              <a:buNone/>
            </a:pPr>
            <a:r>
              <a:rPr lang="en-US" altLang="zh-CN" sz="1600" dirty="0" smtClean="0"/>
              <a:t>                                           </a:t>
            </a:r>
            <a:endParaRPr lang="en-US" altLang="zh-CN" sz="1600" dirty="0"/>
          </a:p>
          <a:p>
            <a:pPr marL="0" indent="0">
              <a:buNone/>
            </a:pPr>
            <a:endParaRPr lang="en-US" altLang="zh-CN" sz="1600" dirty="0" smtClean="0"/>
          </a:p>
          <a:p>
            <a:pPr marL="0" indent="0">
              <a:buNone/>
            </a:pPr>
            <a:r>
              <a:rPr lang="en-US" altLang="zh-CN" sz="1600" dirty="0"/>
              <a:t> </a:t>
            </a:r>
            <a:r>
              <a:rPr lang="en-US" altLang="zh-CN" sz="1600" dirty="0" smtClean="0"/>
              <a:t>                                            </a:t>
            </a:r>
            <a:r>
              <a:rPr lang="ko-KR" altLang="en-US" sz="1600" dirty="0" smtClean="0"/>
              <a:t>정보 제공                                        지불 금액</a:t>
            </a:r>
            <a:endParaRPr lang="zh-CN" altLang="en-US" sz="1600" dirty="0"/>
          </a:p>
        </p:txBody>
      </p:sp>
      <p:sp>
        <p:nvSpPr>
          <p:cNvPr id="4" name="矩形 3"/>
          <p:cNvSpPr/>
          <p:nvPr/>
        </p:nvSpPr>
        <p:spPr>
          <a:xfrm>
            <a:off x="3821765" y="3458029"/>
            <a:ext cx="1080120" cy="720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TMOD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258426" y="3458029"/>
            <a:ext cx="1080120" cy="720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Web</a:t>
            </a:r>
            <a:r>
              <a:rPr lang="ko-KR" altLang="en-US" dirty="0" smtClean="0"/>
              <a:t>사용자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516216" y="3458029"/>
            <a:ext cx="1080120" cy="720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광고</a:t>
            </a:r>
            <a:r>
              <a:rPr lang="ko-KR" altLang="en-US" dirty="0"/>
              <a:t>상</a:t>
            </a:r>
            <a:endParaRPr lang="zh-CN" altLang="en-US" dirty="0"/>
          </a:p>
        </p:txBody>
      </p:sp>
      <p:cxnSp>
        <p:nvCxnSpPr>
          <p:cNvPr id="9" name="直接箭头连接符 8"/>
          <p:cNvCxnSpPr/>
          <p:nvPr/>
        </p:nvCxnSpPr>
        <p:spPr>
          <a:xfrm>
            <a:off x="2338546" y="3645024"/>
            <a:ext cx="148321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>
            <a:off x="2296693" y="4005064"/>
            <a:ext cx="148321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901885" y="3645024"/>
            <a:ext cx="16143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4901885" y="4005064"/>
            <a:ext cx="16143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821765" y="1556792"/>
            <a:ext cx="1080120" cy="720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개인 상점</a:t>
            </a:r>
            <a:endParaRPr lang="zh-CN" altLang="en-US" dirty="0"/>
          </a:p>
        </p:txBody>
      </p:sp>
      <p:cxnSp>
        <p:nvCxnSpPr>
          <p:cNvPr id="21" name="直接箭头连接符 20"/>
          <p:cNvCxnSpPr/>
          <p:nvPr/>
        </p:nvCxnSpPr>
        <p:spPr>
          <a:xfrm>
            <a:off x="4067944" y="2276872"/>
            <a:ext cx="0" cy="1181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V="1">
            <a:off x="4644008" y="2276872"/>
            <a:ext cx="0" cy="1181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肘形连接符 26"/>
          <p:cNvCxnSpPr>
            <a:endCxn id="6" idx="0"/>
          </p:cNvCxnSpPr>
          <p:nvPr/>
        </p:nvCxnSpPr>
        <p:spPr>
          <a:xfrm rot="10800000" flipV="1">
            <a:off x="1798486" y="1929531"/>
            <a:ext cx="1981428" cy="1528498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884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 smtClean="0"/>
              <a:t>수익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상점 추가비용</a:t>
            </a:r>
            <a:r>
              <a:rPr lang="en-US" altLang="ko-KR" dirty="0" smtClean="0"/>
              <a:t>,</a:t>
            </a:r>
            <a:r>
              <a:rPr lang="ko-KR" altLang="en-US" dirty="0" smtClean="0"/>
              <a:t>광고비</a:t>
            </a:r>
            <a:r>
              <a:rPr lang="en-US" altLang="ko-KR" dirty="0" smtClean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6094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79</Words>
  <Application>Microsoft Office PowerPoint</Application>
  <PresentationFormat>全屏显示(4:3)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TMOD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TMOD</dc:title>
  <dc:creator>Administrator</dc:creator>
  <cp:lastModifiedBy>Windows 用户</cp:lastModifiedBy>
  <cp:revision>5</cp:revision>
  <dcterms:created xsi:type="dcterms:W3CDTF">2016-03-24T13:16:01Z</dcterms:created>
  <dcterms:modified xsi:type="dcterms:W3CDTF">2016-03-24T14:03:33Z</dcterms:modified>
</cp:coreProperties>
</file>